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75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38" y="7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8E5E18-D959-43B0-85BC-735E3444E339}" type="datetimeFigureOut">
              <a:rPr lang="it-IT" smtClean="0"/>
              <a:t>19/10/2015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A5B81-1F3B-4542-BDB6-EEDA5B1910D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560960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8E5E18-D959-43B0-85BC-735E3444E339}" type="datetimeFigureOut">
              <a:rPr lang="it-IT" smtClean="0"/>
              <a:t>19/10/2015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A5B81-1F3B-4542-BDB6-EEDA5B1910D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654143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8E5E18-D959-43B0-85BC-735E3444E339}" type="datetimeFigureOut">
              <a:rPr lang="it-IT" smtClean="0"/>
              <a:t>19/10/2015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A5B81-1F3B-4542-BDB6-EEDA5B1910D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059099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8E5E18-D959-43B0-85BC-735E3444E339}" type="datetimeFigureOut">
              <a:rPr lang="it-IT" smtClean="0"/>
              <a:t>19/10/2015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A5B81-1F3B-4542-BDB6-EEDA5B1910D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914501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8E5E18-D959-43B0-85BC-735E3444E339}" type="datetimeFigureOut">
              <a:rPr lang="it-IT" smtClean="0"/>
              <a:t>19/10/2015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A5B81-1F3B-4542-BDB6-EEDA5B1910D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85934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8E5E18-D959-43B0-85BC-735E3444E339}" type="datetimeFigureOut">
              <a:rPr lang="it-IT" smtClean="0"/>
              <a:t>19/10/2015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A5B81-1F3B-4542-BDB6-EEDA5B1910D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622202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8E5E18-D959-43B0-85BC-735E3444E339}" type="datetimeFigureOut">
              <a:rPr lang="it-IT" smtClean="0"/>
              <a:t>19/10/2015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A5B81-1F3B-4542-BDB6-EEDA5B1910D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207991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8E5E18-D959-43B0-85BC-735E3444E339}" type="datetimeFigureOut">
              <a:rPr lang="it-IT" smtClean="0"/>
              <a:t>19/10/2015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A5B81-1F3B-4542-BDB6-EEDA5B1910D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959157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8E5E18-D959-43B0-85BC-735E3444E339}" type="datetimeFigureOut">
              <a:rPr lang="it-IT" smtClean="0"/>
              <a:t>19/10/2015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A5B81-1F3B-4542-BDB6-EEDA5B1910D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829221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8E5E18-D959-43B0-85BC-735E3444E339}" type="datetimeFigureOut">
              <a:rPr lang="it-IT" smtClean="0"/>
              <a:t>19/10/2015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A5B81-1F3B-4542-BDB6-EEDA5B1910D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956355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8E5E18-D959-43B0-85BC-735E3444E339}" type="datetimeFigureOut">
              <a:rPr lang="it-IT" smtClean="0"/>
              <a:t>19/10/2015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A5B81-1F3B-4542-BDB6-EEDA5B1910D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371521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8E5E18-D959-43B0-85BC-735E3444E339}" type="datetimeFigureOut">
              <a:rPr lang="it-IT" smtClean="0"/>
              <a:t>19/10/2015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9A5B81-1F3B-4542-BDB6-EEDA5B1910D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889930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avalon.law.yale.edu/18th_century/amend1.asp#24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98633"/>
            <a:ext cx="9144000" cy="613130"/>
          </a:xfrm>
        </p:spPr>
        <p:txBody>
          <a:bodyPr>
            <a:normAutofit fontScale="90000"/>
          </a:bodyPr>
          <a:lstStyle/>
          <a:p>
            <a:r>
              <a:rPr lang="it-IT" dirty="0" smtClean="0"/>
              <a:t>La Costituzione USA e la regola del 3/5</a:t>
            </a:r>
            <a:endParaRPr lang="it-IT" dirty="0"/>
          </a:p>
        </p:txBody>
      </p:sp>
      <p:sp>
        <p:nvSpPr>
          <p:cNvPr id="5" name="CasellaDiTesto 4"/>
          <p:cNvSpPr txBox="1"/>
          <p:nvPr/>
        </p:nvSpPr>
        <p:spPr>
          <a:xfrm>
            <a:off x="513183" y="1203649"/>
            <a:ext cx="10720873" cy="38779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it-IT" altLang="it-IT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ARTICOLO I</a:t>
            </a:r>
            <a:endParaRPr kumimoji="0" lang="it-IT" altLang="it-IT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it-IT" altLang="it-IT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Sezione 1.</a:t>
            </a:r>
            <a:r>
              <a:rPr lang="it-IT" altLang="it-IT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-</a:t>
            </a:r>
            <a:r>
              <a:rPr lang="it-IT" altLang="it-IT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it-IT" altLang="it-IT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Tutti i </a:t>
            </a:r>
            <a:r>
              <a:rPr lang="it-IT" altLang="it-IT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poteri legislativi</a:t>
            </a:r>
            <a:r>
              <a:rPr lang="it-IT" altLang="it-IT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conferiti col presente atto sono delegati ad un </a:t>
            </a:r>
            <a:r>
              <a:rPr lang="it-IT" altLang="it-IT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Congresso</a:t>
            </a:r>
            <a:r>
              <a:rPr lang="it-IT" altLang="it-IT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degli Stati Uniti, composto da un Senato e da una Camera dei Rappresentanti.</a:t>
            </a:r>
            <a:endParaRPr lang="it-IT" altLang="it-IT" dirty="0"/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it-IT" altLang="it-IT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it-IT" altLang="it-IT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ezione 2.</a:t>
            </a:r>
            <a:r>
              <a:rPr lang="it-IT" altLang="it-IT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-</a:t>
            </a:r>
            <a:r>
              <a:rPr lang="it-IT" altLang="it-IT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it-IT" altLang="it-IT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 Camera dei Rappresentanti sarà composta di membri eletti ogni due anni dal popolo dei vari Stati, e gli elettori di ciascuno Stato dovranno avere i requisiti richiesti per essere elettori della Camera più numerosa del Parlamento dello Stato. Non può essere Rappresentante chi non abbia raggiunto l'età di 25</a:t>
            </a:r>
            <a:r>
              <a:rPr lang="it-IT" altLang="it-IT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it-IT" altLang="it-IT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anni, non sia da sette anni cittadino degli Stati Uniti e non sia, nel periodo delle elezioni, residente nello Stato in cui sarà eletto.</a:t>
            </a:r>
            <a:endParaRPr lang="it-IT" altLang="it-IT" dirty="0"/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it-IT" altLang="it-IT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it-IT" altLang="it-IT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Rappresentanti e le imposte dirette </a:t>
            </a:r>
            <a:r>
              <a:rPr lang="it-IT" altLang="it-IT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saranno ripartiti fra i diversi Stati che facciano parte della Unione secondo il </a:t>
            </a:r>
            <a:r>
              <a:rPr lang="it-IT" altLang="it-IT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numero dei loro abitanti</a:t>
            </a:r>
            <a:r>
              <a:rPr lang="it-IT" altLang="it-IT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numero che verrà determinato aggiungendo al totale degli </a:t>
            </a:r>
            <a:r>
              <a:rPr lang="it-IT" altLang="it-IT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uomini liberi</a:t>
            </a:r>
            <a:r>
              <a:rPr lang="it-IT" altLang="it-IT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compresi quelli sottoposti a prestazioni di servizio per un periodo limitato ed esclusi gli indiani non soggetti ad imposte - </a:t>
            </a:r>
            <a:r>
              <a:rPr lang="it-IT" altLang="it-IT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tre quinti del rimanente della popolazione</a:t>
            </a:r>
            <a:r>
              <a:rPr lang="it-IT" altLang="it-IT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it-IT" altLang="it-IT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(ossia </a:t>
            </a:r>
            <a:r>
              <a:rPr lang="it-IT" altLang="it-IT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"</a:t>
            </a:r>
            <a:r>
              <a:rPr lang="it-IT" altLang="it-IT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tre quinti degli schiavi" n.d.t</a:t>
            </a:r>
            <a:r>
              <a:rPr lang="it-IT" altLang="it-IT" i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.).*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it-IT" altLang="it-IT" i="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it-IT" altLang="it-IT" i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 </a:t>
            </a:r>
            <a:r>
              <a:rPr lang="en-US" smtClean="0"/>
              <a:t>(</a:t>
            </a:r>
            <a:r>
              <a:rPr lang="en-US"/>
              <a:t>The previous sentence was superseded by </a:t>
            </a:r>
            <a:r>
              <a:rPr lang="en-US">
                <a:hlinkClick r:id="rId2"/>
              </a:rPr>
              <a:t>Amendment XIV</a:t>
            </a:r>
            <a:r>
              <a:rPr lang="en-US"/>
              <a:t>)</a:t>
            </a:r>
            <a:endParaRPr lang="it-IT" altLang="it-IT" dirty="0">
              <a:latin typeface="Arial" panose="020B0604020202020204" pitchFamily="34" charset="0"/>
            </a:endParaRP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63320672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</Words>
  <Application>Microsoft Office PowerPoint</Application>
  <PresentationFormat>Widescreen</PresentationFormat>
  <Paragraphs>7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Tema di Office</vt:lpstr>
      <vt:lpstr>La Costituzione USA e la regola del 3/5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Costituzione USA e la regola del 3/5</dc:title>
  <dc:creator>roberto bin</dc:creator>
  <cp:lastModifiedBy>roberto bin</cp:lastModifiedBy>
  <cp:revision>1</cp:revision>
  <dcterms:created xsi:type="dcterms:W3CDTF">2015-10-19T09:08:46Z</dcterms:created>
  <dcterms:modified xsi:type="dcterms:W3CDTF">2015-10-19T09:09:30Z</dcterms:modified>
</cp:coreProperties>
</file>